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2"/>
    <p:restoredTop sz="94679"/>
  </p:normalViewPr>
  <p:slideViewPr>
    <p:cSldViewPr snapToGrid="0" snapToObjects="1">
      <p:cViewPr varScale="1">
        <p:scale>
          <a:sx n="151" d="100"/>
          <a:sy n="151" d="100"/>
        </p:scale>
        <p:origin x="232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792A7D-5ED7-4992-A16A-0E18B99D1B9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36E225C-1CEF-4126-BBB2-92E8BA53295F}">
      <dgm:prSet/>
      <dgm:spPr/>
      <dgm:t>
        <a:bodyPr/>
        <a:lstStyle/>
        <a:p>
          <a:pPr>
            <a:defRPr cap="all"/>
          </a:pPr>
          <a:r>
            <a:rPr lang="en-US"/>
            <a:t>Fully managed.</a:t>
          </a:r>
        </a:p>
      </dgm:t>
    </dgm:pt>
    <dgm:pt modelId="{B4614D49-BC77-4908-A9C8-95FFB974062E}" type="parTrans" cxnId="{74775F3C-E04D-46F6-9CE1-9D2B87088B81}">
      <dgm:prSet/>
      <dgm:spPr/>
      <dgm:t>
        <a:bodyPr/>
        <a:lstStyle/>
        <a:p>
          <a:endParaRPr lang="en-US"/>
        </a:p>
      </dgm:t>
    </dgm:pt>
    <dgm:pt modelId="{9938031B-2A08-4079-834B-6FACE56C68B1}" type="sibTrans" cxnId="{74775F3C-E04D-46F6-9CE1-9D2B87088B81}">
      <dgm:prSet/>
      <dgm:spPr/>
      <dgm:t>
        <a:bodyPr/>
        <a:lstStyle/>
        <a:p>
          <a:endParaRPr lang="en-US"/>
        </a:p>
      </dgm:t>
    </dgm:pt>
    <dgm:pt modelId="{7143173C-790A-4826-A476-424DC6A3A3BD}">
      <dgm:prSet/>
      <dgm:spPr/>
      <dgm:t>
        <a:bodyPr/>
        <a:lstStyle/>
        <a:p>
          <a:pPr>
            <a:defRPr cap="all"/>
          </a:pPr>
          <a:r>
            <a:rPr lang="en-US"/>
            <a:t>Provides Jupyter notebooks</a:t>
          </a:r>
        </a:p>
      </dgm:t>
    </dgm:pt>
    <dgm:pt modelId="{A541D880-A882-4C71-81A5-79F34089BA7D}" type="parTrans" cxnId="{EE68A513-4B68-429F-BC94-557EFB17B329}">
      <dgm:prSet/>
      <dgm:spPr/>
      <dgm:t>
        <a:bodyPr/>
        <a:lstStyle/>
        <a:p>
          <a:endParaRPr lang="en-US"/>
        </a:p>
      </dgm:t>
    </dgm:pt>
    <dgm:pt modelId="{DF479D6D-F19F-4A0D-9B6E-64D4C6DE56DA}" type="sibTrans" cxnId="{EE68A513-4B68-429F-BC94-557EFB17B329}">
      <dgm:prSet/>
      <dgm:spPr/>
      <dgm:t>
        <a:bodyPr/>
        <a:lstStyle/>
        <a:p>
          <a:endParaRPr lang="en-US"/>
        </a:p>
      </dgm:t>
    </dgm:pt>
    <dgm:pt modelId="{16BFB6F3-ADA0-426E-8540-EDA8E76B804E}">
      <dgm:prSet/>
      <dgm:spPr/>
      <dgm:t>
        <a:bodyPr/>
        <a:lstStyle/>
        <a:p>
          <a:pPr>
            <a:defRPr cap="all"/>
          </a:pPr>
          <a:r>
            <a:rPr lang="en-US"/>
            <a:t>Build, train and deploy Machine Learning models quickly.</a:t>
          </a:r>
        </a:p>
      </dgm:t>
    </dgm:pt>
    <dgm:pt modelId="{93D74646-87BF-4617-93DD-4375D97ECFC4}" type="parTrans" cxnId="{7AB10943-6D19-407B-A510-7F24D5EBF47D}">
      <dgm:prSet/>
      <dgm:spPr/>
      <dgm:t>
        <a:bodyPr/>
        <a:lstStyle/>
        <a:p>
          <a:endParaRPr lang="en-US"/>
        </a:p>
      </dgm:t>
    </dgm:pt>
    <dgm:pt modelId="{8BF7E003-857E-4155-8BFA-C79CBFAFAC3C}" type="sibTrans" cxnId="{7AB10943-6D19-407B-A510-7F24D5EBF47D}">
      <dgm:prSet/>
      <dgm:spPr/>
      <dgm:t>
        <a:bodyPr/>
        <a:lstStyle/>
        <a:p>
          <a:endParaRPr lang="en-US"/>
        </a:p>
      </dgm:t>
    </dgm:pt>
    <dgm:pt modelId="{867E063E-A9E9-4398-8821-0F345155BC1F}">
      <dgm:prSet/>
      <dgm:spPr/>
      <dgm:t>
        <a:bodyPr/>
        <a:lstStyle/>
        <a:p>
          <a:pPr>
            <a:defRPr cap="all"/>
          </a:pPr>
          <a:r>
            <a:rPr lang="en-US"/>
            <a:t>High performance prediction</a:t>
          </a:r>
        </a:p>
      </dgm:t>
    </dgm:pt>
    <dgm:pt modelId="{184D48F1-8B93-4D14-AF1C-EF192A60D2F1}" type="parTrans" cxnId="{84BE4B92-A7CF-431C-B89E-669853BA0D66}">
      <dgm:prSet/>
      <dgm:spPr/>
      <dgm:t>
        <a:bodyPr/>
        <a:lstStyle/>
        <a:p>
          <a:endParaRPr lang="en-US"/>
        </a:p>
      </dgm:t>
    </dgm:pt>
    <dgm:pt modelId="{1CBECF15-1E1C-43C0-9EF4-C0E1B9E94214}" type="sibTrans" cxnId="{84BE4B92-A7CF-431C-B89E-669853BA0D66}">
      <dgm:prSet/>
      <dgm:spPr/>
      <dgm:t>
        <a:bodyPr/>
        <a:lstStyle/>
        <a:p>
          <a:endParaRPr lang="en-US"/>
        </a:p>
      </dgm:t>
    </dgm:pt>
    <dgm:pt modelId="{58D99149-3C2D-458A-AB6A-D1ECAB6C6BD5}" type="pres">
      <dgm:prSet presAssocID="{72792A7D-5ED7-4992-A16A-0E18B99D1B90}" presName="root" presStyleCnt="0">
        <dgm:presLayoutVars>
          <dgm:dir/>
          <dgm:resizeHandles val="exact"/>
        </dgm:presLayoutVars>
      </dgm:prSet>
      <dgm:spPr/>
    </dgm:pt>
    <dgm:pt modelId="{E8F7704A-6461-46BF-81BE-BF494340C4B8}" type="pres">
      <dgm:prSet presAssocID="{836E225C-1CEF-4126-BBB2-92E8BA53295F}" presName="compNode" presStyleCnt="0"/>
      <dgm:spPr/>
    </dgm:pt>
    <dgm:pt modelId="{EDDF7DB7-126F-4427-91F1-0304C604AF52}" type="pres">
      <dgm:prSet presAssocID="{836E225C-1CEF-4126-BBB2-92E8BA53295F}" presName="iconBgRect" presStyleLbl="bgShp" presStyleIdx="0" presStyleCnt="4"/>
      <dgm:spPr/>
    </dgm:pt>
    <dgm:pt modelId="{6CC56CF1-2FE7-4ED4-8CFD-805074EE7E74}" type="pres">
      <dgm:prSet presAssocID="{836E225C-1CEF-4126-BBB2-92E8BA53295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xternal XAML"/>
        </a:ext>
      </dgm:extLst>
    </dgm:pt>
    <dgm:pt modelId="{1A297A1C-E04B-485C-8377-51D9127C0561}" type="pres">
      <dgm:prSet presAssocID="{836E225C-1CEF-4126-BBB2-92E8BA53295F}" presName="spaceRect" presStyleCnt="0"/>
      <dgm:spPr/>
    </dgm:pt>
    <dgm:pt modelId="{B97CE829-C4F6-4520-805D-79FBF9F596DC}" type="pres">
      <dgm:prSet presAssocID="{836E225C-1CEF-4126-BBB2-92E8BA53295F}" presName="textRect" presStyleLbl="revTx" presStyleIdx="0" presStyleCnt="4">
        <dgm:presLayoutVars>
          <dgm:chMax val="1"/>
          <dgm:chPref val="1"/>
        </dgm:presLayoutVars>
      </dgm:prSet>
      <dgm:spPr/>
    </dgm:pt>
    <dgm:pt modelId="{03F44731-60B6-425F-AFD7-540A185879C7}" type="pres">
      <dgm:prSet presAssocID="{9938031B-2A08-4079-834B-6FACE56C68B1}" presName="sibTrans" presStyleCnt="0"/>
      <dgm:spPr/>
    </dgm:pt>
    <dgm:pt modelId="{9BE5C301-13B1-422E-ABF6-2D1440883986}" type="pres">
      <dgm:prSet presAssocID="{7143173C-790A-4826-A476-424DC6A3A3BD}" presName="compNode" presStyleCnt="0"/>
      <dgm:spPr/>
    </dgm:pt>
    <dgm:pt modelId="{ED93077D-5C81-47F1-B5F7-B21516C8EA53}" type="pres">
      <dgm:prSet presAssocID="{7143173C-790A-4826-A476-424DC6A3A3BD}" presName="iconBgRect" presStyleLbl="bgShp" presStyleIdx="1" presStyleCnt="4"/>
      <dgm:spPr/>
    </dgm:pt>
    <dgm:pt modelId="{E4DDBB97-DF07-47BB-A520-BA4357C5FAE6}" type="pres">
      <dgm:prSet presAssocID="{7143173C-790A-4826-A476-424DC6A3A3B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Enrollment"/>
        </a:ext>
      </dgm:extLst>
    </dgm:pt>
    <dgm:pt modelId="{A1DD3AB1-6E7B-4E72-8440-24D44B278223}" type="pres">
      <dgm:prSet presAssocID="{7143173C-790A-4826-A476-424DC6A3A3BD}" presName="spaceRect" presStyleCnt="0"/>
      <dgm:spPr/>
    </dgm:pt>
    <dgm:pt modelId="{FDF8ED8D-AD30-4DC8-A1DE-240F45C772FF}" type="pres">
      <dgm:prSet presAssocID="{7143173C-790A-4826-A476-424DC6A3A3BD}" presName="textRect" presStyleLbl="revTx" presStyleIdx="1" presStyleCnt="4">
        <dgm:presLayoutVars>
          <dgm:chMax val="1"/>
          <dgm:chPref val="1"/>
        </dgm:presLayoutVars>
      </dgm:prSet>
      <dgm:spPr/>
    </dgm:pt>
    <dgm:pt modelId="{E7BEA27C-D0F4-44F8-9C8A-4DE5AC479643}" type="pres">
      <dgm:prSet presAssocID="{DF479D6D-F19F-4A0D-9B6E-64D4C6DE56DA}" presName="sibTrans" presStyleCnt="0"/>
      <dgm:spPr/>
    </dgm:pt>
    <dgm:pt modelId="{58AC27BF-9A7F-4E6C-892A-C7CF7BA1DD7D}" type="pres">
      <dgm:prSet presAssocID="{16BFB6F3-ADA0-426E-8540-EDA8E76B804E}" presName="compNode" presStyleCnt="0"/>
      <dgm:spPr/>
    </dgm:pt>
    <dgm:pt modelId="{A27BBA34-715B-4D72-B89E-D313D880BF74}" type="pres">
      <dgm:prSet presAssocID="{16BFB6F3-ADA0-426E-8540-EDA8E76B804E}" presName="iconBgRect" presStyleLbl="bgShp" presStyleIdx="2" presStyleCnt="4"/>
      <dgm:spPr/>
    </dgm:pt>
    <dgm:pt modelId="{9E76E3CF-622B-4464-A5C5-9F199E4781F1}" type="pres">
      <dgm:prSet presAssocID="{16BFB6F3-ADA0-426E-8540-EDA8E76B804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B558E010-A585-4BAC-856C-B73DAB8FAFC6}" type="pres">
      <dgm:prSet presAssocID="{16BFB6F3-ADA0-426E-8540-EDA8E76B804E}" presName="spaceRect" presStyleCnt="0"/>
      <dgm:spPr/>
    </dgm:pt>
    <dgm:pt modelId="{E58B925C-57F8-4A36-B65D-F047A8A37278}" type="pres">
      <dgm:prSet presAssocID="{16BFB6F3-ADA0-426E-8540-EDA8E76B804E}" presName="textRect" presStyleLbl="revTx" presStyleIdx="2" presStyleCnt="4">
        <dgm:presLayoutVars>
          <dgm:chMax val="1"/>
          <dgm:chPref val="1"/>
        </dgm:presLayoutVars>
      </dgm:prSet>
      <dgm:spPr/>
    </dgm:pt>
    <dgm:pt modelId="{4E1F0D76-F7AE-4FBA-98D2-9B43F208D08F}" type="pres">
      <dgm:prSet presAssocID="{8BF7E003-857E-4155-8BFA-C79CBFAFAC3C}" presName="sibTrans" presStyleCnt="0"/>
      <dgm:spPr/>
    </dgm:pt>
    <dgm:pt modelId="{CA29B0E4-3FD1-4B16-A929-255F58C98B35}" type="pres">
      <dgm:prSet presAssocID="{867E063E-A9E9-4398-8821-0F345155BC1F}" presName="compNode" presStyleCnt="0"/>
      <dgm:spPr/>
    </dgm:pt>
    <dgm:pt modelId="{D9FC329D-3CB5-4804-BCDE-F97440E12003}" type="pres">
      <dgm:prSet presAssocID="{867E063E-A9E9-4398-8821-0F345155BC1F}" presName="iconBgRect" presStyleLbl="bgShp" presStyleIdx="3" presStyleCnt="4"/>
      <dgm:spPr/>
    </dgm:pt>
    <dgm:pt modelId="{7C61D0DC-FE17-4C3D-AB0B-5BEF437C737B}" type="pres">
      <dgm:prSet presAssocID="{867E063E-A9E9-4398-8821-0F345155BC1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13DDF4AD-B871-4B28-AE43-7686BE38CBF7}" type="pres">
      <dgm:prSet presAssocID="{867E063E-A9E9-4398-8821-0F345155BC1F}" presName="spaceRect" presStyleCnt="0"/>
      <dgm:spPr/>
    </dgm:pt>
    <dgm:pt modelId="{81687D73-6E8F-4165-B939-CDDB88301D44}" type="pres">
      <dgm:prSet presAssocID="{867E063E-A9E9-4398-8821-0F345155BC1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E68A513-4B68-429F-BC94-557EFB17B329}" srcId="{72792A7D-5ED7-4992-A16A-0E18B99D1B90}" destId="{7143173C-790A-4826-A476-424DC6A3A3BD}" srcOrd="1" destOrd="0" parTransId="{A541D880-A882-4C71-81A5-79F34089BA7D}" sibTransId="{DF479D6D-F19F-4A0D-9B6E-64D4C6DE56DA}"/>
    <dgm:cxn modelId="{9E300124-35A7-4D74-91DF-AF1C03195884}" type="presOf" srcId="{836E225C-1CEF-4126-BBB2-92E8BA53295F}" destId="{B97CE829-C4F6-4520-805D-79FBF9F596DC}" srcOrd="0" destOrd="0" presId="urn:microsoft.com/office/officeart/2018/5/layout/IconCircleLabelList"/>
    <dgm:cxn modelId="{80A5A225-BCE2-43CA-9FE2-FF86A22F73C1}" type="presOf" srcId="{867E063E-A9E9-4398-8821-0F345155BC1F}" destId="{81687D73-6E8F-4165-B939-CDDB88301D44}" srcOrd="0" destOrd="0" presId="urn:microsoft.com/office/officeart/2018/5/layout/IconCircleLabelList"/>
    <dgm:cxn modelId="{74775F3C-E04D-46F6-9CE1-9D2B87088B81}" srcId="{72792A7D-5ED7-4992-A16A-0E18B99D1B90}" destId="{836E225C-1CEF-4126-BBB2-92E8BA53295F}" srcOrd="0" destOrd="0" parTransId="{B4614D49-BC77-4908-A9C8-95FFB974062E}" sibTransId="{9938031B-2A08-4079-834B-6FACE56C68B1}"/>
    <dgm:cxn modelId="{7AB10943-6D19-407B-A510-7F24D5EBF47D}" srcId="{72792A7D-5ED7-4992-A16A-0E18B99D1B90}" destId="{16BFB6F3-ADA0-426E-8540-EDA8E76B804E}" srcOrd="2" destOrd="0" parTransId="{93D74646-87BF-4617-93DD-4375D97ECFC4}" sibTransId="{8BF7E003-857E-4155-8BFA-C79CBFAFAC3C}"/>
    <dgm:cxn modelId="{5FDF4C8E-0A7A-4E18-941E-005970BC5727}" type="presOf" srcId="{72792A7D-5ED7-4992-A16A-0E18B99D1B90}" destId="{58D99149-3C2D-458A-AB6A-D1ECAB6C6BD5}" srcOrd="0" destOrd="0" presId="urn:microsoft.com/office/officeart/2018/5/layout/IconCircleLabelList"/>
    <dgm:cxn modelId="{84BE4B92-A7CF-431C-B89E-669853BA0D66}" srcId="{72792A7D-5ED7-4992-A16A-0E18B99D1B90}" destId="{867E063E-A9E9-4398-8821-0F345155BC1F}" srcOrd="3" destOrd="0" parTransId="{184D48F1-8B93-4D14-AF1C-EF192A60D2F1}" sibTransId="{1CBECF15-1E1C-43C0-9EF4-C0E1B9E94214}"/>
    <dgm:cxn modelId="{768D96AE-5CC2-456A-9D7D-9F0A099DE19F}" type="presOf" srcId="{16BFB6F3-ADA0-426E-8540-EDA8E76B804E}" destId="{E58B925C-57F8-4A36-B65D-F047A8A37278}" srcOrd="0" destOrd="0" presId="urn:microsoft.com/office/officeart/2018/5/layout/IconCircleLabelList"/>
    <dgm:cxn modelId="{BE984CF8-9BBB-47FD-86A0-40B9BC6436B5}" type="presOf" srcId="{7143173C-790A-4826-A476-424DC6A3A3BD}" destId="{FDF8ED8D-AD30-4DC8-A1DE-240F45C772FF}" srcOrd="0" destOrd="0" presId="urn:microsoft.com/office/officeart/2018/5/layout/IconCircleLabelList"/>
    <dgm:cxn modelId="{2F2F8FE4-E9D9-42D3-96DA-4890A7841958}" type="presParOf" srcId="{58D99149-3C2D-458A-AB6A-D1ECAB6C6BD5}" destId="{E8F7704A-6461-46BF-81BE-BF494340C4B8}" srcOrd="0" destOrd="0" presId="urn:microsoft.com/office/officeart/2018/5/layout/IconCircleLabelList"/>
    <dgm:cxn modelId="{5FC64C6E-36E4-45AB-BE94-4DB6562881C6}" type="presParOf" srcId="{E8F7704A-6461-46BF-81BE-BF494340C4B8}" destId="{EDDF7DB7-126F-4427-91F1-0304C604AF52}" srcOrd="0" destOrd="0" presId="urn:microsoft.com/office/officeart/2018/5/layout/IconCircleLabelList"/>
    <dgm:cxn modelId="{EF38FF18-A766-46C4-A1A3-4686DEAEEBC3}" type="presParOf" srcId="{E8F7704A-6461-46BF-81BE-BF494340C4B8}" destId="{6CC56CF1-2FE7-4ED4-8CFD-805074EE7E74}" srcOrd="1" destOrd="0" presId="urn:microsoft.com/office/officeart/2018/5/layout/IconCircleLabelList"/>
    <dgm:cxn modelId="{3FFDFCBB-362B-486B-9F20-2A546D7BAA62}" type="presParOf" srcId="{E8F7704A-6461-46BF-81BE-BF494340C4B8}" destId="{1A297A1C-E04B-485C-8377-51D9127C0561}" srcOrd="2" destOrd="0" presId="urn:microsoft.com/office/officeart/2018/5/layout/IconCircleLabelList"/>
    <dgm:cxn modelId="{667D24DF-58D7-4C03-A6A1-450D9239AC5C}" type="presParOf" srcId="{E8F7704A-6461-46BF-81BE-BF494340C4B8}" destId="{B97CE829-C4F6-4520-805D-79FBF9F596DC}" srcOrd="3" destOrd="0" presId="urn:microsoft.com/office/officeart/2018/5/layout/IconCircleLabelList"/>
    <dgm:cxn modelId="{B6F763C1-5221-4F8B-8A18-9DD35CB0B8E0}" type="presParOf" srcId="{58D99149-3C2D-458A-AB6A-D1ECAB6C6BD5}" destId="{03F44731-60B6-425F-AFD7-540A185879C7}" srcOrd="1" destOrd="0" presId="urn:microsoft.com/office/officeart/2018/5/layout/IconCircleLabelList"/>
    <dgm:cxn modelId="{47C607D0-5394-4361-AA17-FE6A120A7696}" type="presParOf" srcId="{58D99149-3C2D-458A-AB6A-D1ECAB6C6BD5}" destId="{9BE5C301-13B1-422E-ABF6-2D1440883986}" srcOrd="2" destOrd="0" presId="urn:microsoft.com/office/officeart/2018/5/layout/IconCircleLabelList"/>
    <dgm:cxn modelId="{F441EA57-008D-4467-A8CC-31B1F6455AB1}" type="presParOf" srcId="{9BE5C301-13B1-422E-ABF6-2D1440883986}" destId="{ED93077D-5C81-47F1-B5F7-B21516C8EA53}" srcOrd="0" destOrd="0" presId="urn:microsoft.com/office/officeart/2018/5/layout/IconCircleLabelList"/>
    <dgm:cxn modelId="{DB02AA5D-CAC1-41F7-B765-DC993AD63568}" type="presParOf" srcId="{9BE5C301-13B1-422E-ABF6-2D1440883986}" destId="{E4DDBB97-DF07-47BB-A520-BA4357C5FAE6}" srcOrd="1" destOrd="0" presId="urn:microsoft.com/office/officeart/2018/5/layout/IconCircleLabelList"/>
    <dgm:cxn modelId="{C97A7F47-D114-4BE0-90DF-46D33895B186}" type="presParOf" srcId="{9BE5C301-13B1-422E-ABF6-2D1440883986}" destId="{A1DD3AB1-6E7B-4E72-8440-24D44B278223}" srcOrd="2" destOrd="0" presId="urn:microsoft.com/office/officeart/2018/5/layout/IconCircleLabelList"/>
    <dgm:cxn modelId="{E994569E-7AB8-4444-9E6D-AB24EA545069}" type="presParOf" srcId="{9BE5C301-13B1-422E-ABF6-2D1440883986}" destId="{FDF8ED8D-AD30-4DC8-A1DE-240F45C772FF}" srcOrd="3" destOrd="0" presId="urn:microsoft.com/office/officeart/2018/5/layout/IconCircleLabelList"/>
    <dgm:cxn modelId="{5EDC3A2C-B28C-47DA-97FA-0291165B0A8F}" type="presParOf" srcId="{58D99149-3C2D-458A-AB6A-D1ECAB6C6BD5}" destId="{E7BEA27C-D0F4-44F8-9C8A-4DE5AC479643}" srcOrd="3" destOrd="0" presId="urn:microsoft.com/office/officeart/2018/5/layout/IconCircleLabelList"/>
    <dgm:cxn modelId="{BD8E43E2-7247-4E8D-A697-D89F58B0FCF6}" type="presParOf" srcId="{58D99149-3C2D-458A-AB6A-D1ECAB6C6BD5}" destId="{58AC27BF-9A7F-4E6C-892A-C7CF7BA1DD7D}" srcOrd="4" destOrd="0" presId="urn:microsoft.com/office/officeart/2018/5/layout/IconCircleLabelList"/>
    <dgm:cxn modelId="{71BD2D34-D71C-41F2-843E-86A113E07FD8}" type="presParOf" srcId="{58AC27BF-9A7F-4E6C-892A-C7CF7BA1DD7D}" destId="{A27BBA34-715B-4D72-B89E-D313D880BF74}" srcOrd="0" destOrd="0" presId="urn:microsoft.com/office/officeart/2018/5/layout/IconCircleLabelList"/>
    <dgm:cxn modelId="{38717F05-9D4D-45D1-8087-D6CB7B0DD684}" type="presParOf" srcId="{58AC27BF-9A7F-4E6C-892A-C7CF7BA1DD7D}" destId="{9E76E3CF-622B-4464-A5C5-9F199E4781F1}" srcOrd="1" destOrd="0" presId="urn:microsoft.com/office/officeart/2018/5/layout/IconCircleLabelList"/>
    <dgm:cxn modelId="{50282AEA-7BA6-4178-815F-28CC8BD18F22}" type="presParOf" srcId="{58AC27BF-9A7F-4E6C-892A-C7CF7BA1DD7D}" destId="{B558E010-A585-4BAC-856C-B73DAB8FAFC6}" srcOrd="2" destOrd="0" presId="urn:microsoft.com/office/officeart/2018/5/layout/IconCircleLabelList"/>
    <dgm:cxn modelId="{A08963D2-8E20-48B4-A1CA-F7EC4C3F9661}" type="presParOf" srcId="{58AC27BF-9A7F-4E6C-892A-C7CF7BA1DD7D}" destId="{E58B925C-57F8-4A36-B65D-F047A8A37278}" srcOrd="3" destOrd="0" presId="urn:microsoft.com/office/officeart/2018/5/layout/IconCircleLabelList"/>
    <dgm:cxn modelId="{DDC7183D-44C7-4496-8892-B92EDAB368EC}" type="presParOf" srcId="{58D99149-3C2D-458A-AB6A-D1ECAB6C6BD5}" destId="{4E1F0D76-F7AE-4FBA-98D2-9B43F208D08F}" srcOrd="5" destOrd="0" presId="urn:microsoft.com/office/officeart/2018/5/layout/IconCircleLabelList"/>
    <dgm:cxn modelId="{8B46AE45-20D9-4F8A-B23A-01899525A186}" type="presParOf" srcId="{58D99149-3C2D-458A-AB6A-D1ECAB6C6BD5}" destId="{CA29B0E4-3FD1-4B16-A929-255F58C98B35}" srcOrd="6" destOrd="0" presId="urn:microsoft.com/office/officeart/2018/5/layout/IconCircleLabelList"/>
    <dgm:cxn modelId="{037A8954-9087-4D0D-96D3-B02BD09A7808}" type="presParOf" srcId="{CA29B0E4-3FD1-4B16-A929-255F58C98B35}" destId="{D9FC329D-3CB5-4804-BCDE-F97440E12003}" srcOrd="0" destOrd="0" presId="urn:microsoft.com/office/officeart/2018/5/layout/IconCircleLabelList"/>
    <dgm:cxn modelId="{6EA7FD38-028B-4797-BD63-A59811910E3F}" type="presParOf" srcId="{CA29B0E4-3FD1-4B16-A929-255F58C98B35}" destId="{7C61D0DC-FE17-4C3D-AB0B-5BEF437C737B}" srcOrd="1" destOrd="0" presId="urn:microsoft.com/office/officeart/2018/5/layout/IconCircleLabelList"/>
    <dgm:cxn modelId="{52D8418E-BBDE-4E7A-9316-32B7E80510A6}" type="presParOf" srcId="{CA29B0E4-3FD1-4B16-A929-255F58C98B35}" destId="{13DDF4AD-B871-4B28-AE43-7686BE38CBF7}" srcOrd="2" destOrd="0" presId="urn:microsoft.com/office/officeart/2018/5/layout/IconCircleLabelList"/>
    <dgm:cxn modelId="{8AEAA319-5A6F-4CF9-AF4F-233BF87DF6ED}" type="presParOf" srcId="{CA29B0E4-3FD1-4B16-A929-255F58C98B35}" destId="{81687D73-6E8F-4165-B939-CDDB88301D4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DF7DB7-126F-4427-91F1-0304C604AF52}">
      <dsp:nvSpPr>
        <dsp:cNvPr id="0" name=""/>
        <dsp:cNvSpPr/>
      </dsp:nvSpPr>
      <dsp:spPr>
        <a:xfrm>
          <a:off x="707776" y="512392"/>
          <a:ext cx="1252520" cy="125252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C56CF1-2FE7-4ED4-8CFD-805074EE7E74}">
      <dsp:nvSpPr>
        <dsp:cNvPr id="0" name=""/>
        <dsp:cNvSpPr/>
      </dsp:nvSpPr>
      <dsp:spPr>
        <a:xfrm>
          <a:off x="974707" y="779323"/>
          <a:ext cx="718659" cy="7186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7CE829-C4F6-4520-805D-79FBF9F596DC}">
      <dsp:nvSpPr>
        <dsp:cNvPr id="0" name=""/>
        <dsp:cNvSpPr/>
      </dsp:nvSpPr>
      <dsp:spPr>
        <a:xfrm>
          <a:off x="307380" y="2155043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Fully managed.</a:t>
          </a:r>
        </a:p>
      </dsp:txBody>
      <dsp:txXfrm>
        <a:off x="307380" y="2155043"/>
        <a:ext cx="2053312" cy="720000"/>
      </dsp:txXfrm>
    </dsp:sp>
    <dsp:sp modelId="{ED93077D-5C81-47F1-B5F7-B21516C8EA53}">
      <dsp:nvSpPr>
        <dsp:cNvPr id="0" name=""/>
        <dsp:cNvSpPr/>
      </dsp:nvSpPr>
      <dsp:spPr>
        <a:xfrm>
          <a:off x="3120418" y="512392"/>
          <a:ext cx="1252520" cy="125252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DDBB97-DF07-47BB-A520-BA4357C5FAE6}">
      <dsp:nvSpPr>
        <dsp:cNvPr id="0" name=""/>
        <dsp:cNvSpPr/>
      </dsp:nvSpPr>
      <dsp:spPr>
        <a:xfrm>
          <a:off x="3387349" y="779323"/>
          <a:ext cx="718659" cy="7186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8ED8D-AD30-4DC8-A1DE-240F45C772FF}">
      <dsp:nvSpPr>
        <dsp:cNvPr id="0" name=""/>
        <dsp:cNvSpPr/>
      </dsp:nvSpPr>
      <dsp:spPr>
        <a:xfrm>
          <a:off x="2720022" y="2155043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Provides Jupyter notebooks</a:t>
          </a:r>
        </a:p>
      </dsp:txBody>
      <dsp:txXfrm>
        <a:off x="2720022" y="2155043"/>
        <a:ext cx="2053312" cy="720000"/>
      </dsp:txXfrm>
    </dsp:sp>
    <dsp:sp modelId="{A27BBA34-715B-4D72-B89E-D313D880BF74}">
      <dsp:nvSpPr>
        <dsp:cNvPr id="0" name=""/>
        <dsp:cNvSpPr/>
      </dsp:nvSpPr>
      <dsp:spPr>
        <a:xfrm>
          <a:off x="5533060" y="512392"/>
          <a:ext cx="1252520" cy="125252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76E3CF-622B-4464-A5C5-9F199E4781F1}">
      <dsp:nvSpPr>
        <dsp:cNvPr id="0" name=""/>
        <dsp:cNvSpPr/>
      </dsp:nvSpPr>
      <dsp:spPr>
        <a:xfrm>
          <a:off x="5799991" y="779323"/>
          <a:ext cx="718659" cy="7186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8B925C-57F8-4A36-B65D-F047A8A37278}">
      <dsp:nvSpPr>
        <dsp:cNvPr id="0" name=""/>
        <dsp:cNvSpPr/>
      </dsp:nvSpPr>
      <dsp:spPr>
        <a:xfrm>
          <a:off x="5132664" y="2155043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Build, train and deploy Machine Learning models quickly.</a:t>
          </a:r>
        </a:p>
      </dsp:txBody>
      <dsp:txXfrm>
        <a:off x="5132664" y="2155043"/>
        <a:ext cx="2053312" cy="720000"/>
      </dsp:txXfrm>
    </dsp:sp>
    <dsp:sp modelId="{D9FC329D-3CB5-4804-BCDE-F97440E12003}">
      <dsp:nvSpPr>
        <dsp:cNvPr id="0" name=""/>
        <dsp:cNvSpPr/>
      </dsp:nvSpPr>
      <dsp:spPr>
        <a:xfrm>
          <a:off x="7945702" y="512392"/>
          <a:ext cx="1252520" cy="125252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61D0DC-FE17-4C3D-AB0B-5BEF437C737B}">
      <dsp:nvSpPr>
        <dsp:cNvPr id="0" name=""/>
        <dsp:cNvSpPr/>
      </dsp:nvSpPr>
      <dsp:spPr>
        <a:xfrm>
          <a:off x="8212633" y="779323"/>
          <a:ext cx="718659" cy="7186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687D73-6E8F-4165-B939-CDDB88301D44}">
      <dsp:nvSpPr>
        <dsp:cNvPr id="0" name=""/>
        <dsp:cNvSpPr/>
      </dsp:nvSpPr>
      <dsp:spPr>
        <a:xfrm>
          <a:off x="7545307" y="2155043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High performance prediction</a:t>
          </a:r>
        </a:p>
      </dsp:txBody>
      <dsp:txXfrm>
        <a:off x="7545307" y="2155043"/>
        <a:ext cx="205331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594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3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234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9922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300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00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491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698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410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604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104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743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346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946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02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936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20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2AC24A9-CCB6-4F8D-B8DB-C2F3692CFA5A}" type="datetimeFigureOut">
              <a:rPr lang="en-US" smtClean="0"/>
              <a:t>12/2/20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4939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491F1D-7FFE-4AB5-B627-B97474B310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59DC73-501A-5B43-AE10-7ECCAF74B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6701295" cy="3204134"/>
          </a:xfrm>
        </p:spPr>
        <p:txBody>
          <a:bodyPr anchor="b">
            <a:normAutofit fontScale="90000"/>
          </a:bodyPr>
          <a:lstStyle/>
          <a:p>
            <a:r>
              <a:rPr lang="en-US" sz="4800" dirty="0"/>
              <a:t>Graduate Technology Project (CPSC 6440)</a:t>
            </a: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257327-321F-764A-8BCC-57F2B5A7B6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By :-</a:t>
            </a:r>
          </a:p>
          <a:p>
            <a:r>
              <a:rPr lang="en-US" sz="2000" dirty="0" err="1"/>
              <a:t>Chirayu</a:t>
            </a:r>
            <a:r>
              <a:rPr lang="en-US" sz="2000" dirty="0"/>
              <a:t> Sharma (C77139645)</a:t>
            </a:r>
          </a:p>
          <a:p>
            <a:r>
              <a:rPr lang="en-US" sz="2000" dirty="0" err="1"/>
              <a:t>Shivam</a:t>
            </a:r>
            <a:r>
              <a:rPr lang="en-US" sz="2000" dirty="0"/>
              <a:t> Panwar (C70182808)</a:t>
            </a:r>
          </a:p>
        </p:txBody>
      </p:sp>
    </p:spTree>
    <p:extLst>
      <p:ext uri="{BB962C8B-B14F-4D97-AF65-F5344CB8AC3E}">
        <p14:creationId xmlns:p14="http://schemas.microsoft.com/office/powerpoint/2010/main" val="4005419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491F1D-7FFE-4AB5-B627-B97474B310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2500" b="125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59DC73-501A-5B43-AE10-7ECCAF74B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478" y="-778932"/>
            <a:ext cx="11524721" cy="1905000"/>
          </a:xfrm>
        </p:spPr>
        <p:txBody>
          <a:bodyPr>
            <a:normAutofit/>
          </a:bodyPr>
          <a:lstStyle/>
          <a:p>
            <a:r>
              <a:rPr lang="en-US" sz="3200" cap="none" dirty="0"/>
              <a:t>-Using API Gateway to invoke API in real-time and getting the response as “0”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78EE0B1-AABF-ED48-97B0-4465A2554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889" y="1097847"/>
            <a:ext cx="10272889" cy="572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40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491F1D-7FFE-4AB5-B627-B97474B310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2500" b="125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59DC73-501A-5B43-AE10-7ECCAF74B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478" y="-778932"/>
            <a:ext cx="11524721" cy="1905000"/>
          </a:xfrm>
        </p:spPr>
        <p:txBody>
          <a:bodyPr>
            <a:normAutofit/>
          </a:bodyPr>
          <a:lstStyle/>
          <a:p>
            <a:r>
              <a:rPr lang="en-US" sz="3200" cap="none" dirty="0"/>
              <a:t>-Once you have confirmed subscription, you will get an email address through AWS SNS.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F29C45A-2C18-DD40-8255-F4DB64FF7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378" y="1507264"/>
            <a:ext cx="10295466" cy="336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436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491F1D-7FFE-4AB5-B627-B97474B310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2500" b="125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731E61-B576-9642-9C16-EBB6240B009A}"/>
              </a:ext>
            </a:extLst>
          </p:cNvPr>
          <p:cNvSpPr txBox="1"/>
          <p:nvPr/>
        </p:nvSpPr>
        <p:spPr>
          <a:xfrm>
            <a:off x="4285802" y="3105834"/>
            <a:ext cx="2885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673090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491F1D-7FFE-4AB5-B627-B97474B310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2500" b="125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59DC73-501A-5B43-AE10-7ECCAF74B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1905000"/>
          </a:xfrm>
        </p:spPr>
        <p:txBody>
          <a:bodyPr>
            <a:normAutofit fontScale="90000"/>
          </a:bodyPr>
          <a:lstStyle/>
          <a:p>
            <a:r>
              <a:rPr lang="en-US" dirty="0"/>
              <a:t>Predicting heart disease using AWS SageMaker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257327-321F-764A-8BCC-57F2B5A7B6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1964267"/>
            <a:ext cx="8676222" cy="382693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AWS Service used :</a:t>
            </a:r>
          </a:p>
          <a:p>
            <a:pPr algn="l"/>
            <a:r>
              <a:rPr lang="en-US" dirty="0"/>
              <a:t>-AWS S3</a:t>
            </a:r>
          </a:p>
          <a:p>
            <a:pPr algn="l"/>
            <a:r>
              <a:rPr lang="en-US" dirty="0"/>
              <a:t>-AWS SageMaker</a:t>
            </a:r>
          </a:p>
          <a:p>
            <a:pPr algn="l"/>
            <a:r>
              <a:rPr lang="en-US" dirty="0"/>
              <a:t>-AWS Lambda</a:t>
            </a:r>
          </a:p>
          <a:p>
            <a:pPr algn="l"/>
            <a:r>
              <a:rPr lang="en-US" dirty="0"/>
              <a:t>-AWS API Gateway</a:t>
            </a:r>
          </a:p>
          <a:p>
            <a:pPr algn="l"/>
            <a:r>
              <a:rPr lang="en-US" dirty="0"/>
              <a:t>-AWS CloudFormation</a:t>
            </a:r>
          </a:p>
          <a:p>
            <a:pPr algn="l"/>
            <a:r>
              <a:rPr lang="en-US" dirty="0"/>
              <a:t>-AWS SNS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717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AE54D-4791-BD42-9AF3-CD301B902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AWS SageMaker</a:t>
            </a:r>
          </a:p>
        </p:txBody>
      </p:sp>
      <p:graphicFrame>
        <p:nvGraphicFramePr>
          <p:cNvPr id="7" name="TextBox 3">
            <a:extLst>
              <a:ext uri="{FF2B5EF4-FFF2-40B4-BE49-F238E27FC236}">
                <a16:creationId xmlns:a16="http://schemas.microsoft.com/office/drawing/2014/main" id="{77CDB70E-5367-424E-9050-AFC5454418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777390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30B4B52E-967E-7742-B4BB-106C386177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8633" y="401782"/>
            <a:ext cx="1604434" cy="146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947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04BD8-54D1-2C45-B723-9D0B935EF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0617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Flowchart of the process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FA2BCC1-D8B4-1C47-A8C3-331BC343D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9132" y="199639"/>
            <a:ext cx="8461623" cy="653774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/>
        </p:spPr>
      </p:pic>
    </p:spTree>
    <p:extLst>
      <p:ext uri="{BB962C8B-B14F-4D97-AF65-F5344CB8AC3E}">
        <p14:creationId xmlns:p14="http://schemas.microsoft.com/office/powerpoint/2010/main" val="3820517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491F1D-7FFE-4AB5-B627-B97474B310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2500" b="125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59DC73-501A-5B43-AE10-7ECCAF74B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478" y="-778932"/>
            <a:ext cx="11524721" cy="1905000"/>
          </a:xfrm>
        </p:spPr>
        <p:txBody>
          <a:bodyPr>
            <a:normAutofit/>
          </a:bodyPr>
          <a:lstStyle/>
          <a:p>
            <a:r>
              <a:rPr lang="en-US" sz="3200" cap="none" dirty="0"/>
              <a:t>-In AWS Management console, create a S3 bucket</a:t>
            </a:r>
          </a:p>
        </p:txBody>
      </p:sp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98C92B1-D277-A143-941F-C59E317DF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391" y="1126068"/>
            <a:ext cx="902129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39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491F1D-7FFE-4AB5-B627-B97474B310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2500" b="125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59DC73-501A-5B43-AE10-7ECCAF74B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478" y="-778932"/>
            <a:ext cx="11524721" cy="1905000"/>
          </a:xfrm>
        </p:spPr>
        <p:txBody>
          <a:bodyPr>
            <a:normAutofit/>
          </a:bodyPr>
          <a:lstStyle/>
          <a:p>
            <a:r>
              <a:rPr lang="en-US" sz="3200" cap="none" dirty="0"/>
              <a:t>- After creating a S3 bucket, upload the “.csv” file in it.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12A73BF-74DE-0F4A-8D8E-5F8930211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466" y="1305615"/>
            <a:ext cx="9595556" cy="499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283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491F1D-7FFE-4AB5-B627-B97474B310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2500" b="125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59DC73-501A-5B43-AE10-7ECCAF74B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478" y="-778932"/>
            <a:ext cx="11524721" cy="1905000"/>
          </a:xfrm>
        </p:spPr>
        <p:txBody>
          <a:bodyPr>
            <a:normAutofit/>
          </a:bodyPr>
          <a:lstStyle/>
          <a:p>
            <a:r>
              <a:rPr lang="en-US" sz="3200" cap="none" dirty="0"/>
              <a:t>-In AWS SageMaker, create a notebook instance (</a:t>
            </a:r>
            <a:r>
              <a:rPr lang="en-US" sz="3200" cap="none" dirty="0" err="1"/>
              <a:t>conda</a:t>
            </a:r>
            <a:r>
              <a:rPr lang="en-US" sz="3200" cap="none" dirty="0"/>
              <a:t> Python3)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54A6F75-53F2-FC48-85FC-E8F1E83D0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4805" y="1535288"/>
            <a:ext cx="8260065" cy="529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259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491F1D-7FFE-4AB5-B627-B97474B310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2500" b="125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59DC73-501A-5B43-AE10-7ECCAF74B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478" y="-778932"/>
            <a:ext cx="11524721" cy="1905000"/>
          </a:xfrm>
        </p:spPr>
        <p:txBody>
          <a:bodyPr>
            <a:normAutofit/>
          </a:bodyPr>
          <a:lstStyle/>
          <a:p>
            <a:r>
              <a:rPr lang="en-US" sz="3200" cap="none" dirty="0"/>
              <a:t>-Create a stack under AWS CloudFormation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0C0AAAE-5C26-EF41-A6CF-5485098BA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2933" y="1126068"/>
            <a:ext cx="8094133" cy="537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80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491F1D-7FFE-4AB5-B627-B97474B310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2500" b="125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59DC73-501A-5B43-AE10-7ECCAF74B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478" y="-778932"/>
            <a:ext cx="11524721" cy="1905000"/>
          </a:xfrm>
        </p:spPr>
        <p:txBody>
          <a:bodyPr>
            <a:normAutofit/>
          </a:bodyPr>
          <a:lstStyle/>
          <a:p>
            <a:r>
              <a:rPr lang="en-US" sz="3200" cap="none" dirty="0"/>
              <a:t>-Using API Gateway to invoke API in real-time and getting the response as “1”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52652BF-06DA-004C-9DCE-4AC181157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8719" y="1126068"/>
            <a:ext cx="9110526" cy="542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6521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175</Words>
  <Application>Microsoft Macintosh PowerPoint</Application>
  <PresentationFormat>Widescreen</PresentationFormat>
  <Paragraphs>26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Century Gothic</vt:lpstr>
      <vt:lpstr>Mesh</vt:lpstr>
      <vt:lpstr>Graduate Technology Project (CPSC 6440)  </vt:lpstr>
      <vt:lpstr>Predicting heart disease using AWS SageMaker </vt:lpstr>
      <vt:lpstr>AWS SageMaker</vt:lpstr>
      <vt:lpstr>Flowchart of the process</vt:lpstr>
      <vt:lpstr>-In AWS Management console, create a S3 bucket</vt:lpstr>
      <vt:lpstr>- After creating a S3 bucket, upload the “.csv” file in it.</vt:lpstr>
      <vt:lpstr>-In AWS SageMaker, create a notebook instance (conda Python3)</vt:lpstr>
      <vt:lpstr>-Create a stack under AWS CloudFormation</vt:lpstr>
      <vt:lpstr>-Using API Gateway to invoke API in real-time and getting the response as “1”</vt:lpstr>
      <vt:lpstr>-Using API Gateway to invoke API in real-time and getting the response as “0”</vt:lpstr>
      <vt:lpstr>-Once you have confirmed subscription, you will get an email address through AWS SNS.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Graduate Technology Project (CPSC 6440)  </dc:title>
  <dc:creator>Microsoft Office User</dc:creator>
  <cp:lastModifiedBy>Shivam Panwar</cp:lastModifiedBy>
  <cp:revision>4</cp:revision>
  <dcterms:created xsi:type="dcterms:W3CDTF">2020-12-02T20:01:02Z</dcterms:created>
  <dcterms:modified xsi:type="dcterms:W3CDTF">2020-12-02T21:17:14Z</dcterms:modified>
</cp:coreProperties>
</file>